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6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71997D-9307-4D6D-95F2-C8CFAB5BD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29CE-21C6-4EDA-9315-CF1ED83F7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4908-C097-4578-BF47-D22F4562A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1F723-6FFB-404E-B7B1-B7D59D524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C69AD-D38D-4AAD-A970-0317EF479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93DF4-B241-4D08-9DA7-F0E87FDAD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FFBD9-ADCA-42C1-B4CE-29A0DBE96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6283B-EF31-416B-B75E-575C326A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C3437-A340-4F47-A9B2-CC8A321C4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35C98-43B8-46A8-A5E5-1255679AB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5D78D-8CE8-41AA-A43D-936C337D1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4D012-D35E-48A6-9D30-FA9A935F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03CD1C1-F4A8-448A-B4A0-A141BAA86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</a:rPr>
              <a:t>Items Needed for </a:t>
            </a:r>
            <a:r>
              <a:rPr lang="en-US" sz="4000" dirty="0" smtClean="0">
                <a:latin typeface="Arial" charset="0"/>
              </a:rPr>
              <a:t>Meteorology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smtClean="0">
                <a:latin typeface="Arial" charset="0"/>
              </a:rPr>
              <a:t>Class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dirty="0" smtClean="0">
                <a:latin typeface="Arial" charset="0"/>
              </a:rPr>
              <a:t>Bring these items with you to class every day.</a:t>
            </a:r>
          </a:p>
          <a:p>
            <a:pPr eaLnBrk="1" hangingPunct="1">
              <a:buFontTx/>
              <a:buNone/>
            </a:pPr>
            <a:endParaRPr lang="en-US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Notebook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Pencil / Blue or Black ink pen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Folder (for loose leaf papers)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Textbook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Calculator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Graded Items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Tests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Notes from Power point (Notebook)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Notes from Lab work (Notebook)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Quizzes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Worksheets (Study Guides)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Computer Based Learning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Lab work and Reports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Videos, CDs, DVDs (Notes, discussion, answers to questions)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Grading Scale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95% - 100% …………….A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90% - 94.4%...................A-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85% - 89.4%...................B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80% - 84.4%...................B-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75% - 79.4%...................C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70% - 74.4%...................C-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65% - 69.4%...................D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60% - 64.4%...................D-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0 – 59.4</a:t>
            </a:r>
            <a:r>
              <a:rPr lang="en-US" smtClean="0">
                <a:latin typeface="Arial" pitchFamily="34" charset="0"/>
                <a:cs typeface="Arial" pitchFamily="34" charset="0"/>
              </a:rPr>
              <a:t>%........................F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Arial" charset="0"/>
                <a:cs typeface="Arial" charset="0"/>
              </a:rPr>
              <a:t>Notebook Format:</a:t>
            </a:r>
          </a:p>
          <a:p>
            <a:pPr eaLnBrk="1" hangingPunct="1">
              <a:buFontTx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Arial" charset="0"/>
              <a:cs typeface="Arial" charset="0"/>
            </a:endParaRPr>
          </a:p>
        </p:txBody>
      </p:sp>
      <p:pic>
        <p:nvPicPr>
          <p:cNvPr id="5124" name="Picture 3" descr="Notebook Examp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4076700" cy="541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Notebook Example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143000"/>
            <a:ext cx="40735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Required Text</a:t>
            </a:r>
          </a:p>
        </p:txBody>
      </p:sp>
      <p:pic>
        <p:nvPicPr>
          <p:cNvPr id="6147" name="Content Placeholder 3" descr="cvr_earth_scienc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3813"/>
            <a:ext cx="5943600" cy="688181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138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Items Needed for Meteorology Class</vt:lpstr>
      <vt:lpstr>Slide 2</vt:lpstr>
      <vt:lpstr>Graded Items</vt:lpstr>
      <vt:lpstr>Grading Scale</vt:lpstr>
      <vt:lpstr>Slide 5</vt:lpstr>
      <vt:lpstr>Required Text</vt:lpstr>
    </vt:vector>
  </TitlesOfParts>
  <Company>Aquasleuth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Fields of Science</dc:title>
  <dc:creator>OEM</dc:creator>
  <cp:lastModifiedBy>E J</cp:lastModifiedBy>
  <cp:revision>35</cp:revision>
  <dcterms:created xsi:type="dcterms:W3CDTF">2003-08-21T15:33:27Z</dcterms:created>
  <dcterms:modified xsi:type="dcterms:W3CDTF">2009-08-18T12:44:54Z</dcterms:modified>
</cp:coreProperties>
</file>